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50" d="100"/>
          <a:sy n="50" d="100"/>
        </p:scale>
        <p:origin x="198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3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5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30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5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9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6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7D041-CA1F-4F43-B21E-06AFCF28CB87}" type="datetimeFigureOut">
              <a:rPr lang="en-GB" smtClean="0"/>
              <a:t>22/01/2019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CF22-F752-412B-9C29-C10DCB873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ena.staves@nus-scotland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510BE-52A3-484F-A7B7-E639B668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D0582-E519-4E21-A848-84F3C4998BEE}"/>
              </a:ext>
            </a:extLst>
          </p:cNvPr>
          <p:cNvSpPr txBox="1"/>
          <p:nvPr/>
        </p:nvSpPr>
        <p:spPr>
          <a:xfrm>
            <a:off x="483" y="1120676"/>
            <a:ext cx="5434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hashtags: Staying connected, sharing ideas.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C0E9F-365A-4E64-BA18-B185E910962C}"/>
              </a:ext>
            </a:extLst>
          </p:cNvPr>
          <p:cNvSpPr txBox="1"/>
          <p:nvPr/>
        </p:nvSpPr>
        <p:spPr>
          <a:xfrm>
            <a:off x="603738" y="4030133"/>
            <a:ext cx="424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Reena Staves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Student Health Project Coordinator</a:t>
            </a:r>
          </a:p>
        </p:txBody>
      </p:sp>
    </p:spTree>
    <p:extLst>
      <p:ext uri="{BB962C8B-B14F-4D97-AF65-F5344CB8AC3E}">
        <p14:creationId xmlns:p14="http://schemas.microsoft.com/office/powerpoint/2010/main" val="81919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4C6CDF2-E832-4FBE-BF65-89442C5DC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303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5090B-0E22-4324-8A7F-E5B888D3604E}"/>
              </a:ext>
            </a:extLst>
          </p:cNvPr>
          <p:cNvSpPr txBox="1"/>
          <p:nvPr/>
        </p:nvSpPr>
        <p:spPr>
          <a:xfrm>
            <a:off x="301869" y="655229"/>
            <a:ext cx="629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our groups!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77566-1EBF-4E10-A57B-CF613AC89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" y="3006041"/>
            <a:ext cx="4420804" cy="1602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F27A1-6D0D-4550-A998-D13A83242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74" y="3006041"/>
            <a:ext cx="4169853" cy="150114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FECEA3-08E3-4713-8D80-F75F1AE473A7}"/>
              </a:ext>
            </a:extLst>
          </p:cNvPr>
          <p:cNvCxnSpPr>
            <a:cxnSpLocks/>
          </p:cNvCxnSpPr>
          <p:nvPr/>
        </p:nvCxnSpPr>
        <p:spPr>
          <a:xfrm>
            <a:off x="4610100" y="2745805"/>
            <a:ext cx="0" cy="214881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8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D047-3909-42FF-BE15-554A66D7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40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  <a:endParaRPr lang="en-GB" sz="4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BDFD-CB99-4770-AD47-2BD7987F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/>
              <a:t>Email me! </a:t>
            </a:r>
          </a:p>
          <a:p>
            <a:pPr marL="0" indent="0">
              <a:buNone/>
            </a:pPr>
            <a:r>
              <a:rPr lang="en-GB" sz="3000">
                <a:hlinkClick r:id="rId2"/>
              </a:rPr>
              <a:t>reena.staves@nus-scotland.org.uk</a:t>
            </a:r>
            <a:r>
              <a:rPr lang="en-GB" sz="3000"/>
              <a:t>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5629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603738" y="688405"/>
            <a:ext cx="521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2018/19 hashtags</a:t>
            </a:r>
            <a:endParaRPr lang="en-GB" sz="3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6970E-5423-492D-A332-926FB9F4EA1B}"/>
              </a:ext>
            </a:extLst>
          </p:cNvPr>
          <p:cNvSpPr txBox="1"/>
          <p:nvPr/>
        </p:nvSpPr>
        <p:spPr>
          <a:xfrm>
            <a:off x="644769" y="1726548"/>
            <a:ext cx="613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Healthy Body Healthy Mind awards -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#HBHM1819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Mental Health Agreement project - </a:t>
            </a:r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#SMHA1819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F3723-495A-46E0-98FB-89782491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51" y="2949357"/>
            <a:ext cx="3899261" cy="27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1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494612" y="258544"/>
            <a:ext cx="353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#HBHM1819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30AA74-055B-4602-94B0-C29DAFA8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" y="904875"/>
            <a:ext cx="6524606" cy="59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880558" y="840245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#HBHM1819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35FF7CE-C616-4FD2-986B-8713EE08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821"/>
            <a:ext cx="8906498" cy="22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508840" y="511763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#HBHM1819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B79AA-2B56-48EF-B905-5D2A910F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1669857"/>
            <a:ext cx="6701493" cy="44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946990" y="511763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#SMHA1819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A572-4926-4D1E-BB92-C778EB795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" y="1669857"/>
            <a:ext cx="8534076" cy="536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508840" y="204561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#SMHA1819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FCBDF-F6E0-470F-B8B5-E5DE3B1BC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3" y="953172"/>
            <a:ext cx="5924067" cy="58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6A783A-F986-4E1F-9553-D6455A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" y="0"/>
            <a:ext cx="9143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25673-70A1-4780-BB4C-65E880F88DC4}"/>
              </a:ext>
            </a:extLst>
          </p:cNvPr>
          <p:cNvSpPr txBox="1"/>
          <p:nvPr/>
        </p:nvSpPr>
        <p:spPr>
          <a:xfrm>
            <a:off x="1985090" y="699898"/>
            <a:ext cx="353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#SMHA1819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D6F9D-9CEE-4355-BAC3-94EC7B593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" y="2046127"/>
            <a:ext cx="8933967" cy="43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B8B673-F935-4DBC-9815-2204AE53B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482600" y="1128703"/>
            <a:ext cx="8178799" cy="46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65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Reena Staves</cp:lastModifiedBy>
  <cp:revision>7</cp:revision>
  <dcterms:created xsi:type="dcterms:W3CDTF">2018-03-26T09:39:13Z</dcterms:created>
  <dcterms:modified xsi:type="dcterms:W3CDTF">2019-01-22T16:29:15Z</dcterms:modified>
</cp:coreProperties>
</file>