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0" r:id="rId2"/>
    <p:sldId id="263" r:id="rId3"/>
    <p:sldId id="306" r:id="rId4"/>
    <p:sldId id="304" r:id="rId5"/>
    <p:sldId id="303" r:id="rId6"/>
    <p:sldId id="298" r:id="rId7"/>
    <p:sldId id="305" r:id="rId8"/>
    <p:sldId id="308" r:id="rId9"/>
    <p:sldId id="309" r:id="rId10"/>
    <p:sldId id="300" r:id="rId11"/>
    <p:sldId id="311" r:id="rId12"/>
    <p:sldId id="302" r:id="rId13"/>
    <p:sldId id="312" r:id="rId14"/>
    <p:sldId id="286" r:id="rId15"/>
    <p:sldId id="293" r:id="rId16"/>
    <p:sldId id="294" r:id="rId17"/>
    <p:sldId id="295" r:id="rId1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0E86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75702" autoAdjust="0"/>
  </p:normalViewPr>
  <p:slideViewPr>
    <p:cSldViewPr>
      <p:cViewPr varScale="1">
        <p:scale>
          <a:sx n="52" d="100"/>
          <a:sy n="52" d="100"/>
        </p:scale>
        <p:origin x="16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r">
              <a:defRPr sz="1200"/>
            </a:lvl1pPr>
          </a:lstStyle>
          <a:p>
            <a:fld id="{83705938-1597-4749-BE72-DC21557D4FA3}" type="datetimeFigureOut">
              <a:rPr lang="en-GB" smtClean="0"/>
              <a:t>24/01/2019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>
              <a:defRPr sz="1200"/>
            </a:lvl1pPr>
          </a:lstStyle>
          <a:p>
            <a:fld id="{3A59CAE8-B3AC-4BEF-9BB3-A9DDD98736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6783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r">
              <a:defRPr sz="1200"/>
            </a:lvl1pPr>
          </a:lstStyle>
          <a:p>
            <a:fld id="{ED79A8E7-04D7-4579-AC42-8DB8CB919C93}" type="datetimeFigureOut">
              <a:rPr lang="en-GB" smtClean="0"/>
              <a:t>24/01/2019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5" rIns="92290" bIns="46145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2290" tIns="46145" rIns="92290" bIns="4614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>
              <a:defRPr sz="1200"/>
            </a:lvl1pPr>
          </a:lstStyle>
          <a:p>
            <a:fld id="{2C572F6E-3FDF-4A7F-A2E0-81218CA40B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628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66B1B-4EB7-4587-A4B7-20E5A888D24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9563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72F6E-3FDF-4A7F-A2E0-81218CA40B6B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3418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72F6E-3FDF-4A7F-A2E0-81218CA40B6B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4891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72F6E-3FDF-4A7F-A2E0-81218CA40B6B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0355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72F6E-3FDF-4A7F-A2E0-81218CA40B6B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6139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72F6E-3FDF-4A7F-A2E0-81218CA40B6B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5488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72F6E-3FDF-4A7F-A2E0-81218CA40B6B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8517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72F6E-3FDF-4A7F-A2E0-81218CA40B6B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09211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72F6E-3FDF-4A7F-A2E0-81218CA40B6B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3801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66B1B-4EB7-4587-A4B7-20E5A888D24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0852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72F6E-3FDF-4A7F-A2E0-81218CA40B6B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5893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72F6E-3FDF-4A7F-A2E0-81218CA40B6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411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72F6E-3FDF-4A7F-A2E0-81218CA40B6B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7297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72F6E-3FDF-4A7F-A2E0-81218CA40B6B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6689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72F6E-3FDF-4A7F-A2E0-81218CA40B6B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0340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72F6E-3FDF-4A7F-A2E0-81218CA40B6B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0588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72F6E-3FDF-4A7F-A2E0-81218CA40B6B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4525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774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8CAF9E-9079-45D3-80A7-785038E4D45F}" type="datetimeFigureOut">
              <a:rPr lang="en-GB" smtClean="0"/>
              <a:t>24/01/2019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D99023-CF47-4961-8664-44930561D8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1407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8CAF9E-9079-45D3-80A7-785038E4D45F}" type="datetimeFigureOut">
              <a:rPr lang="en-GB" smtClean="0"/>
              <a:t>24/01/2019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D99023-CF47-4961-8664-44930561D8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333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245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419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056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4040188" cy="420933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041775" cy="420933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4977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8CAF9E-9079-45D3-80A7-785038E4D45F}" type="datetimeFigureOut">
              <a:rPr lang="en-GB" smtClean="0"/>
              <a:t>24/01/2019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D99023-CF47-4961-8664-44930561D8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900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8CAF9E-9079-45D3-80A7-785038E4D45F}" type="datetimeFigureOut">
              <a:rPr lang="en-GB" smtClean="0"/>
              <a:t>24/01/2019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D99023-CF47-4961-8664-44930561D8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3651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5158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96751"/>
            <a:ext cx="5486400" cy="35308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728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713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D80E8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E46C0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9E1D8F9-0926-45FE-9A3F-FB35096A0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59" y="27384"/>
            <a:ext cx="91899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37137" y="2161499"/>
            <a:ext cx="7290783" cy="2736304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6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GCU’s Student </a:t>
            </a:r>
            <a:br>
              <a:rPr lang="en-GB" sz="6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</a:br>
            <a:r>
              <a:rPr lang="en-GB" sz="6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Mental Health Agreement</a:t>
            </a:r>
            <a:br>
              <a:rPr lang="en-GB" sz="6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</a:br>
            <a:r>
              <a:rPr lang="en-GB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From 2017-2019</a:t>
            </a:r>
            <a:endParaRPr lang="en-GB" sz="40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66" b="100000" l="0" r="100000">
                        <a14:foregroundMark x1="61006" y1="14483" x2="61006" y2="14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1137"/>
            <a:ext cx="1282700" cy="116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1137"/>
            <a:ext cx="1700907" cy="1034455"/>
          </a:xfrm>
          <a:prstGeom prst="rect">
            <a:avLst/>
          </a:prstGeom>
        </p:spPr>
      </p:pic>
      <p:pic>
        <p:nvPicPr>
          <p:cNvPr id="8" name="Picture 7" descr="Small Logo 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8792"/>
            <a:ext cx="2022850" cy="1034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45528">
            <a:off x="6482803" y="2212187"/>
            <a:ext cx="2299371" cy="3224728"/>
          </a:xfrm>
          <a:prstGeom prst="rect">
            <a:avLst/>
          </a:prstGeom>
        </p:spPr>
      </p:pic>
      <p:pic>
        <p:nvPicPr>
          <p:cNvPr id="4" name="Picture 2" descr="https://s3-eu-west-1.amazonaws.com/nusdigital/image/images/158716/original/Rachel_Simpson_Website_2018-19.png">
            <a:extLst>
              <a:ext uri="{FF2B5EF4-FFF2-40B4-BE49-F238E27FC236}">
                <a16:creationId xmlns:a16="http://schemas.microsoft.com/office/drawing/2014/main" id="{9FF473C3-CCA9-4B0A-B8FA-05F420291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160" b="97840" l="0" r="100000">
                        <a14:foregroundMark x1="26006" y1="65432" x2="23839" y2="53086"/>
                        <a14:foregroundMark x1="32198" y1="41358" x2="66254" y2="68519"/>
                        <a14:foregroundMark x1="34985" y1="35494" x2="34985" y2="35494"/>
                        <a14:foregroundMark x1="35913" y1="33642" x2="35913" y2="33642"/>
                        <a14:foregroundMark x1="87307" y1="79938" x2="11146" y2="79938"/>
                        <a14:foregroundMark x1="14241" y1="75000" x2="82972" y2="75617"/>
                        <a14:foregroundMark x1="79567" y1="72531" x2="16718" y2="88272"/>
                        <a14:foregroundMark x1="31889" y1="87037" x2="84830" y2="81481"/>
                        <a14:foregroundMark x1="26006" y1="94136" x2="84520" y2="94136"/>
                        <a14:foregroundMark x1="19195" y1="79321" x2="59752" y2="73765"/>
                        <a14:foregroundMark x1="39009" y1="86420" x2="47988" y2="81481"/>
                        <a14:foregroundMark x1="11455" y1="79012" x2="82043" y2="79321"/>
                        <a14:foregroundMark x1="82663" y1="67593" x2="46130" y2="83642"/>
                        <a14:foregroundMark x1="55108" y1="5864" x2="55108" y2="5864"/>
                        <a14:foregroundMark x1="31889" y1="42284" x2="9598" y2="70679"/>
                        <a14:foregroundMark x1="26625" y1="60494" x2="19505" y2="69136"/>
                        <a14:foregroundMark x1="29102" y1="54630" x2="25077" y2="55247"/>
                        <a14:foregroundMark x1="86997" y1="62654" x2="88854" y2="70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922" y="3839657"/>
            <a:ext cx="2118923" cy="212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3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Campaign into Men’s Mental Wellbeing</a:t>
            </a:r>
          </a:p>
          <a:p>
            <a:r>
              <a:rPr lang="en-GB" dirty="0" smtClean="0"/>
              <a:t>Paws Against Stress Event </a:t>
            </a:r>
          </a:p>
          <a:p>
            <a:r>
              <a:rPr lang="en-GB" dirty="0" smtClean="0"/>
              <a:t>Student Mental Health Survey</a:t>
            </a:r>
            <a:endParaRPr lang="en-GB" dirty="0"/>
          </a:p>
          <a:p>
            <a:r>
              <a:rPr lang="en-GB" dirty="0"/>
              <a:t>Launch Event for Student Mental Health Agreement </a:t>
            </a:r>
            <a:endParaRPr lang="en-GB" dirty="0" smtClean="0"/>
          </a:p>
          <a:p>
            <a:r>
              <a:rPr lang="en-GB" dirty="0"/>
              <a:t>Wellbeing </a:t>
            </a:r>
            <a:r>
              <a:rPr lang="en-GB" dirty="0" smtClean="0"/>
              <a:t>Fayre</a:t>
            </a:r>
          </a:p>
          <a:p>
            <a:r>
              <a:rPr lang="en-GB" dirty="0" err="1" smtClean="0"/>
              <a:t>TriB</a:t>
            </a:r>
            <a:r>
              <a:rPr lang="en-GB" dirty="0" smtClean="0"/>
              <a:t> Rep Workshop</a:t>
            </a:r>
          </a:p>
          <a:p>
            <a:r>
              <a:rPr lang="en-GB" dirty="0" smtClean="0"/>
              <a:t>INCLUDE</a:t>
            </a:r>
            <a:endParaRPr lang="en-GB" dirty="0"/>
          </a:p>
          <a:p>
            <a:endParaRPr lang="en-GB" dirty="0"/>
          </a:p>
        </p:txBody>
      </p:sp>
      <p:pic>
        <p:nvPicPr>
          <p:cNvPr id="1026" name="Picture 2" descr="Wellbeing fay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788" y="3694860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94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16016"/>
            <a:ext cx="7772400" cy="1470025"/>
          </a:xfrm>
        </p:spPr>
        <p:txBody>
          <a:bodyPr>
            <a:noAutofit/>
          </a:bodyPr>
          <a:lstStyle/>
          <a:p>
            <a:r>
              <a:rPr lang="en-GB" sz="6000" dirty="0" smtClean="0"/>
              <a:t>My top tips </a:t>
            </a:r>
            <a:endParaRPr lang="en-GB" sz="6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(I’m in no way an expert)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378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Publish your agreement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7" descr="S:\Common\Photos\Student Voice\Student Voice 2016-17\DSC_00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06" y="3561910"/>
            <a:ext cx="4132733" cy="274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923" y="3561910"/>
            <a:ext cx="2663269" cy="290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s://media.licdn.com/dms/image/C5612AQHj_S77D7dUFg/article-inline_image-shrink_1000_1488/0?e=1541030400&amp;v=beta&amp;t=aOnSgskZMiJpR5sRTvKDPq40CeyhM_4YbwEGmpGSaZ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40768"/>
            <a:ext cx="4333451" cy="283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may contain: 3 people, people smiling, tex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594" y="1352088"/>
            <a:ext cx="2443174" cy="342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82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Publish your agreement </a:t>
            </a:r>
            <a:endParaRPr lang="en-GB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0638" y="1124744"/>
            <a:ext cx="8229600" cy="43204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9512" y="5661248"/>
            <a:ext cx="871571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>
                <a:solidFill>
                  <a:schemeClr val="accent6"/>
                </a:solidFill>
              </a:rPr>
              <a:t>https://www.gcustudents.co.uk/advice-centre/student-mental-health-agreement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accent6"/>
              </a:solidFill>
            </a:endParaRPr>
          </a:p>
          <a:p>
            <a:endParaRPr lang="en-GB" sz="2000" dirty="0" smtClean="0">
              <a:solidFill>
                <a:schemeClr val="accent6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48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Make it sustainable!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Establish a Working Group for the Student Mental Health Agreement with your students’ association and institution </a:t>
            </a:r>
          </a:p>
          <a:p>
            <a:endParaRPr lang="en-GB" dirty="0" smtClean="0"/>
          </a:p>
          <a:p>
            <a:r>
              <a:rPr lang="en-GB" dirty="0" smtClean="0"/>
              <a:t>Create a working action plan</a:t>
            </a:r>
          </a:p>
          <a:p>
            <a:endParaRPr lang="en-GB" dirty="0"/>
          </a:p>
          <a:p>
            <a:r>
              <a:rPr lang="en-GB" dirty="0" smtClean="0"/>
              <a:t>Save all your evidence as you go!</a:t>
            </a:r>
          </a:p>
          <a:p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92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GB" sz="2600" dirty="0" smtClean="0"/>
              <a:t>Support Booklet – Launch of Services </a:t>
            </a:r>
          </a:p>
          <a:p>
            <a:pPr fontAlgn="base"/>
            <a:r>
              <a:rPr lang="en-GB" sz="2600" dirty="0" smtClean="0"/>
              <a:t>External Speakers - Trimester A of 2018</a:t>
            </a:r>
            <a:endParaRPr lang="en-GB" sz="2600" dirty="0"/>
          </a:p>
          <a:p>
            <a:pPr fontAlgn="base"/>
            <a:r>
              <a:rPr lang="en-GB" sz="2600" dirty="0" smtClean="0"/>
              <a:t>Deciding what was a priority to continue and what you should develop</a:t>
            </a:r>
          </a:p>
          <a:p>
            <a:pPr marL="0" indent="0">
              <a:buNone/>
            </a:pPr>
            <a:endParaRPr lang="en-GB" sz="2600" dirty="0"/>
          </a:p>
        </p:txBody>
      </p:sp>
      <p:pic>
        <p:nvPicPr>
          <p:cNvPr id="7170" name="Picture 2" descr="Image may contain: outdo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11" b="12159"/>
          <a:stretch/>
        </p:blipFill>
        <p:spPr bwMode="auto">
          <a:xfrm>
            <a:off x="89756" y="3117076"/>
            <a:ext cx="8964488" cy="315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7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Overall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pPr marL="0" indent="0">
              <a:buNone/>
            </a:pPr>
            <a:r>
              <a:rPr lang="en-GB" i="1" dirty="0" smtClean="0"/>
              <a:t>“We </a:t>
            </a:r>
            <a:r>
              <a:rPr lang="en-GB" i="1" dirty="0"/>
              <a:t>found it allowed us to work together </a:t>
            </a:r>
            <a:r>
              <a:rPr lang="en-GB" i="1" dirty="0" smtClean="0"/>
              <a:t>to </a:t>
            </a:r>
            <a:r>
              <a:rPr lang="en-GB" i="1" dirty="0"/>
              <a:t>benchmark the services and support that we currently offer GCU Students’ and work towards </a:t>
            </a:r>
            <a:r>
              <a:rPr lang="en-GB" i="1" dirty="0" smtClean="0"/>
              <a:t>ensuring </a:t>
            </a:r>
            <a:r>
              <a:rPr lang="en-GB" i="1" dirty="0"/>
              <a:t>we provide holistic support at Glasgow Caledonian University</a:t>
            </a:r>
            <a:r>
              <a:rPr lang="en-GB" i="1" dirty="0" smtClean="0"/>
              <a:t>.”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19249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Thanks for Listening! 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Questions?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92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42976" y="404664"/>
            <a:ext cx="4652855" cy="83099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Background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288" y="1398575"/>
            <a:ext cx="871571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6"/>
                </a:solidFill>
              </a:rPr>
              <a:t>Second year participating in project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accent6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6"/>
                </a:solidFill>
              </a:rPr>
              <a:t>Started Agreement with a look at the sector and background into student mental health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6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6"/>
                </a:solidFill>
              </a:rPr>
              <a:t>Linked to GCU and GCU Students’ Associations Strategic plans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6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6"/>
                </a:solidFill>
              </a:rPr>
              <a:t>Signed </a:t>
            </a:r>
            <a:r>
              <a:rPr lang="en-GB" sz="2000" dirty="0">
                <a:solidFill>
                  <a:schemeClr val="accent6"/>
                </a:solidFill>
              </a:rPr>
              <a:t>by myself and Deputy Vice Chancellor Academic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accent6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6"/>
                </a:solidFill>
              </a:rPr>
              <a:t>Holistic support provision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6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accent6"/>
              </a:solidFill>
            </a:endParaRPr>
          </a:p>
          <a:p>
            <a:endParaRPr lang="en-GB" sz="2000" dirty="0" smtClean="0">
              <a:solidFill>
                <a:schemeClr val="accent6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50533"/>
            <a:ext cx="2853178" cy="189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19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6000" dirty="0" smtClean="0"/>
              <a:t>What we’ve done this year…</a:t>
            </a:r>
            <a:endParaRPr lang="en-GB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(So far!)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350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033" y="2982933"/>
            <a:ext cx="2314575" cy="3086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59" y="1451852"/>
            <a:ext cx="1414114" cy="18868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0" y="2810257"/>
            <a:ext cx="2055982" cy="27433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3432" y="2226909"/>
            <a:ext cx="2520280" cy="101566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Mental Health / Physical Activity Campaign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92" y="4020651"/>
            <a:ext cx="3779912" cy="21262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77708" y="3474030"/>
            <a:ext cx="2520280" cy="70788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Free Mindfulness Sessions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525" y="880731"/>
            <a:ext cx="2123073" cy="17797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75856" y="332656"/>
            <a:ext cx="3070412" cy="70788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Nightline Publicity Campaign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31331" y="1940464"/>
            <a:ext cx="1854589" cy="70788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Closed Free Yoga Groups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99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5012"/>
            <a:ext cx="2227867" cy="222786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104" y="1052736"/>
            <a:ext cx="2756726" cy="20675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46948" y="2796280"/>
            <a:ext cx="1405249" cy="101566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Exam Stress Support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4088" y="1463377"/>
            <a:ext cx="2656192" cy="101566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Advertising Advice Centre and Wellbeing Service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5"/>
          <a:stretch>
            <a:fillRect/>
          </a:stretch>
        </p:blipFill>
        <p:spPr>
          <a:xfrm>
            <a:off x="3733923" y="3429000"/>
            <a:ext cx="5148064" cy="28234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49572" y="4665267"/>
            <a:ext cx="2562611" cy="70788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Introduced Social Meet – Up groups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60032" y="2596842"/>
            <a:ext cx="3888432" cy="40011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Opened Post-Graduate Space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72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47" y="1052736"/>
            <a:ext cx="4608509" cy="2592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859" y="590235"/>
            <a:ext cx="5110741" cy="40011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Lets’ Talk about GBV Workshops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671" y="2571060"/>
            <a:ext cx="3547903" cy="283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96136" y="1585472"/>
            <a:ext cx="2796902" cy="101566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Scottish Mental Health First Aid Award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s://s3-eu-west-1.amazonaws.com/nusdigital/image/images/184121/original/Student_Mental_Health_Workshop_Pic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753" y="3789040"/>
            <a:ext cx="2960927" cy="222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5245361"/>
            <a:ext cx="2796902" cy="70788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Mental Health Workshop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23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56592" y="1481628"/>
            <a:ext cx="8229600" cy="4929411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Student </a:t>
            </a:r>
            <a:r>
              <a:rPr lang="en-GB" dirty="0"/>
              <a:t>Mental Health Task </a:t>
            </a:r>
            <a:r>
              <a:rPr lang="en-GB" dirty="0" smtClean="0"/>
              <a:t>Group</a:t>
            </a:r>
          </a:p>
          <a:p>
            <a:pPr marL="0" indent="0" algn="ctr">
              <a:buNone/>
            </a:pPr>
            <a:r>
              <a:rPr lang="en-GB" dirty="0" smtClean="0"/>
              <a:t>Mental </a:t>
            </a:r>
            <a:r>
              <a:rPr lang="en-GB" dirty="0"/>
              <a:t>Health at Work Task </a:t>
            </a:r>
            <a:r>
              <a:rPr lang="en-GB" dirty="0" smtClean="0"/>
              <a:t>Force</a:t>
            </a:r>
          </a:p>
          <a:p>
            <a:pPr marL="0" indent="0" algn="ctr">
              <a:buNone/>
            </a:pPr>
            <a:r>
              <a:rPr lang="en-GB" dirty="0" smtClean="0"/>
              <a:t>HBHM </a:t>
            </a:r>
            <a:r>
              <a:rPr lang="en-GB" dirty="0"/>
              <a:t>Working </a:t>
            </a:r>
            <a:r>
              <a:rPr lang="en-GB" dirty="0" smtClean="0"/>
              <a:t>Group</a:t>
            </a:r>
          </a:p>
          <a:p>
            <a:pPr marL="0" indent="0" algn="ctr">
              <a:buNone/>
            </a:pPr>
            <a:r>
              <a:rPr lang="en-GB" dirty="0" smtClean="0"/>
              <a:t>SMHA </a:t>
            </a:r>
            <a:r>
              <a:rPr lang="en-GB" dirty="0"/>
              <a:t>Working Group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4221088"/>
            <a:ext cx="6467475" cy="1990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705822"/>
            <a:ext cx="5980325" cy="70788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Created several task groups to champion student and staff mental health </a:t>
            </a:r>
          </a:p>
        </p:txBody>
      </p:sp>
    </p:spTree>
    <p:extLst>
      <p:ext uri="{BB962C8B-B14F-4D97-AF65-F5344CB8AC3E}">
        <p14:creationId xmlns:p14="http://schemas.microsoft.com/office/powerpoint/2010/main" val="304548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532" y="1684374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1. Mitigating </a:t>
            </a:r>
            <a:r>
              <a:rPr lang="en-GB" dirty="0"/>
              <a:t>Circumstances Process </a:t>
            </a:r>
            <a:r>
              <a:rPr lang="en-GB" dirty="0" smtClean="0"/>
              <a:t>Reviewed</a:t>
            </a:r>
          </a:p>
          <a:p>
            <a:pPr marL="0" indent="0">
              <a:buNone/>
            </a:pPr>
            <a:r>
              <a:rPr lang="en-GB" dirty="0" smtClean="0"/>
              <a:t>2. Academic </a:t>
            </a:r>
            <a:r>
              <a:rPr lang="en-GB" dirty="0"/>
              <a:t>Advisor to Personal Tutor</a:t>
            </a:r>
          </a:p>
          <a:p>
            <a:endParaRPr lang="en-GB" dirty="0" smtClean="0"/>
          </a:p>
        </p:txBody>
      </p:sp>
      <p:pic>
        <p:nvPicPr>
          <p:cNvPr id="5" name="Picture 4" descr="301 Moved Permanentl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149080"/>
            <a:ext cx="3768432" cy="19353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4664" y="4120698"/>
            <a:ext cx="3797988" cy="70788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INCLUDE Project (Mental health and our curriculum)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532" y="1284264"/>
            <a:ext cx="5980325" cy="40011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Review Current Policies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83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6000" dirty="0" smtClean="0"/>
              <a:t>What we’re planning to do next trimester…</a:t>
            </a:r>
            <a:endParaRPr lang="en-GB" sz="6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930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/>
        </a:solidFill>
        <a:ln>
          <a:solidFill>
            <a:schemeClr val="accent6"/>
          </a:solidFill>
        </a:ln>
      </a:spPr>
      <a:bodyPr wrap="square" rtlCol="0">
        <a:spAutoFit/>
      </a:bodyPr>
      <a:lstStyle>
        <a:defPPr algn="ctr">
          <a:defRPr sz="2000" b="1" dirty="0" smtClean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2134</TotalTime>
  <Words>328</Words>
  <Application>Microsoft Office PowerPoint</Application>
  <PresentationFormat>On-screen Show (4:3)</PresentationFormat>
  <Paragraphs>84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GCU’s Student  Mental Health Agreement From 2017-2019</vt:lpstr>
      <vt:lpstr>PowerPoint Presentation</vt:lpstr>
      <vt:lpstr>What we’ve done this year…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we’re planning to do next trimester…</vt:lpstr>
      <vt:lpstr>PowerPoint Presentation</vt:lpstr>
      <vt:lpstr>My top tips </vt:lpstr>
      <vt:lpstr>Publish your agreement </vt:lpstr>
      <vt:lpstr>Publish your agreement </vt:lpstr>
      <vt:lpstr>Make it sustainable! </vt:lpstr>
      <vt:lpstr>Challenges </vt:lpstr>
      <vt:lpstr>Overall</vt:lpstr>
      <vt:lpstr>Thanks for Listening! </vt:lpstr>
    </vt:vector>
  </TitlesOfParts>
  <Company>GCU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setup</dc:creator>
  <cp:lastModifiedBy>setup</cp:lastModifiedBy>
  <cp:revision>119</cp:revision>
  <cp:lastPrinted>2018-08-30T16:20:02Z</cp:lastPrinted>
  <dcterms:created xsi:type="dcterms:W3CDTF">2014-08-18T10:19:29Z</dcterms:created>
  <dcterms:modified xsi:type="dcterms:W3CDTF">2019-01-24T01:42:53Z</dcterms:modified>
</cp:coreProperties>
</file>